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7" r:id="rId11"/>
    <p:sldId id="268" r:id="rId12"/>
    <p:sldId id="269" r:id="rId13"/>
    <p:sldId id="273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92D050"/>
            </a:gs>
            <a:gs pos="50000">
              <a:srgbClr val="00B050"/>
            </a:gs>
            <a:gs pos="100000">
              <a:schemeClr val="accent3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075-9F67-42EE-87FA-259521A52503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85F45-3468-4F3B-B33A-73EB1F8DE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Berlin Sans FB Demi" pitchFamily="34" charset="0"/>
              </a:rPr>
              <a:t>New ideas in society</a:t>
            </a:r>
            <a:endParaRPr lang="en-US" sz="8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SOCIALISM:</a:t>
            </a:r>
            <a:r>
              <a:rPr lang="en-US" dirty="0" smtClean="0"/>
              <a:t> You have two cows. The government takes one of them and gives it to your  poor neighbor.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Robert Owen: </a:t>
            </a:r>
            <a:r>
              <a:rPr lang="en-US" u="sng" dirty="0" smtClean="0"/>
              <a:t>built a utopia society in Lanark Scotland and later in America in New Harmony, Indiana</a:t>
            </a:r>
            <a:r>
              <a:rPr lang="en-US" dirty="0" smtClean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124200"/>
            <a:ext cx="4343400" cy="343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Socialism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r>
              <a:rPr lang="en-US" b="1" dirty="0" smtClean="0"/>
              <a:t>Karl Marx: </a:t>
            </a:r>
            <a:r>
              <a:rPr lang="en-US" dirty="0" smtClean="0"/>
              <a:t>Believed socialism would help make the world a better place but because of the greed of the rich capitalists, the workers of the world would have to unite and take control of government.</a:t>
            </a:r>
            <a:endParaRPr lang="en-US" dirty="0"/>
          </a:p>
        </p:txBody>
      </p:sp>
      <p:pic>
        <p:nvPicPr>
          <p:cNvPr id="4" name="Picture 6" descr="6a00d834b6c13569e2010535b8db66970c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33744" y="2971800"/>
            <a:ext cx="281510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Communist Manifesto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/>
              <a:t>Wrote by Friedrich Engels and Karl Marx</a:t>
            </a:r>
          </a:p>
          <a:p>
            <a:r>
              <a:rPr lang="en-US" u="sng" dirty="0" smtClean="0"/>
              <a:t>Said that human societies are divided into two warring classes </a:t>
            </a:r>
          </a:p>
          <a:p>
            <a:pPr lvl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Haves = bourgeoisie (Upper and Middle Class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lvl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Have-</a:t>
            </a:r>
            <a:r>
              <a:rPr lang="en-US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Nots</a:t>
            </a: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= proletariat (working class)</a:t>
            </a:r>
          </a:p>
          <a:p>
            <a:r>
              <a:rPr lang="en-US" dirty="0" smtClean="0"/>
              <a:t>Said workers would rise up and unite overthrowing the factory owners ending capitalism.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Communism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when the government controls the means of all production and in a way is controlled by the people who are said to be in control of the government as a way of having a classless society.   This look good on paper but when you give the responsibility and power of running government to a group of people “absolute </a:t>
            </a:r>
            <a:r>
              <a:rPr lang="en-US" u="sng" smtClean="0"/>
              <a:t>power </a:t>
            </a:r>
            <a:r>
              <a:rPr lang="en-US" u="sng" smtClean="0"/>
              <a:t>corrupts </a:t>
            </a:r>
            <a:r>
              <a:rPr lang="en-US" u="sng" dirty="0" smtClean="0"/>
              <a:t>absolutely.”</a:t>
            </a:r>
            <a:endParaRPr lang="en-US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Cows</a:t>
            </a:r>
            <a:endParaRPr lang="en-US" dirty="0"/>
          </a:p>
        </p:txBody>
      </p:sp>
      <p:pic>
        <p:nvPicPr>
          <p:cNvPr id="4" name="Picture 5" descr="YouHaveTwoCow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99126" y="1524000"/>
            <a:ext cx="7963873" cy="4937602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 smtClean="0"/>
              <a:t>COMMUNISM:</a:t>
            </a:r>
            <a:r>
              <a:rPr lang="en-US" dirty="0" smtClean="0"/>
              <a:t> You have two cows. The government takes both of them and gives you part of the milk.</a:t>
            </a:r>
            <a:endParaRPr lang="en-US" b="1" dirty="0" smtClean="0"/>
          </a:p>
          <a:p>
            <a:pPr>
              <a:lnSpc>
                <a:spcPct val="80000"/>
              </a:lnSpc>
              <a:defRPr/>
            </a:pPr>
            <a:r>
              <a:rPr lang="en-US" b="1" dirty="0" smtClean="0"/>
              <a:t>COMMUNISM:</a:t>
            </a:r>
            <a:r>
              <a:rPr lang="en-US" dirty="0" smtClean="0"/>
              <a:t> You have two cows. The government takes both cows. The government sells the milk in government stores. You can't afford the milk. You wither away.</a:t>
            </a:r>
            <a:endParaRPr lang="en-US" b="1" dirty="0" smtClean="0"/>
          </a:p>
          <a:p>
            <a:pPr>
              <a:lnSpc>
                <a:spcPct val="80000"/>
              </a:lnSpc>
              <a:defRPr/>
            </a:pPr>
            <a:r>
              <a:rPr lang="en-US" b="1" dirty="0" smtClean="0"/>
              <a:t>COMMUNISM:</a:t>
            </a:r>
            <a:r>
              <a:rPr lang="en-US" dirty="0" smtClean="0"/>
              <a:t> You have two cows. The state takes both, and gives you a little milk ... once.</a:t>
            </a:r>
            <a:endParaRPr lang="en-US" b="1" dirty="0" smtClean="0"/>
          </a:p>
          <a:p>
            <a:pPr>
              <a:lnSpc>
                <a:spcPct val="80000"/>
              </a:lnSpc>
              <a:defRPr/>
            </a:pPr>
            <a:r>
              <a:rPr lang="en-US" b="1" dirty="0" smtClean="0"/>
              <a:t>COMMUNISM:</a:t>
            </a:r>
            <a:r>
              <a:rPr lang="en-US" dirty="0" smtClean="0"/>
              <a:t> You have two cows. The government takes both and gives you spoiled milk.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Long-term effects on</a:t>
            </a:r>
            <a:br>
              <a:rPr lang="en-US" b="1" dirty="0" smtClean="0"/>
            </a:br>
            <a:r>
              <a:rPr lang="en-US" b="1" dirty="0" smtClean="0"/>
              <a:t> industrialized societies.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Industrialization increases the wealth of a nation</a:t>
            </a:r>
          </a:p>
          <a:p>
            <a:r>
              <a:rPr lang="en-US" dirty="0" smtClean="0"/>
              <a:t>created a middle class</a:t>
            </a:r>
          </a:p>
          <a:p>
            <a:r>
              <a:rPr lang="en-US" dirty="0" smtClean="0"/>
              <a:t>standard of living and material comfort improved for most.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Rock, paper, scissors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ideas on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Old system: Mercantile system, government restricted trade.</a:t>
            </a:r>
          </a:p>
          <a:p>
            <a:r>
              <a:rPr lang="en-US" u="sng" dirty="0" smtClean="0"/>
              <a:t>New Idea: </a:t>
            </a:r>
            <a:r>
              <a:rPr lang="en-US" b="1" u="sng" dirty="0" smtClean="0"/>
              <a:t>Laissez-faire, </a:t>
            </a:r>
            <a:r>
              <a:rPr lang="en-US" u="sng" dirty="0" smtClean="0"/>
              <a:t>government should not interfere in business.</a:t>
            </a:r>
          </a:p>
          <a:p>
            <a:r>
              <a:rPr lang="en-US" b="1" u="sng" dirty="0" smtClean="0"/>
              <a:t>Adam Smith: </a:t>
            </a:r>
            <a:r>
              <a:rPr lang="en-US" u="sng" dirty="0" smtClean="0"/>
              <a:t>Supporter of Laissez-faire economics. Wrote book </a:t>
            </a:r>
            <a:r>
              <a:rPr lang="en-US" i="1" u="sng" dirty="0" smtClean="0"/>
              <a:t>The Wealth of Nations</a:t>
            </a:r>
          </a:p>
          <a:p>
            <a:r>
              <a:rPr lang="en-US" b="1" dirty="0" smtClean="0"/>
              <a:t>Thomas Malthus: </a:t>
            </a:r>
            <a:r>
              <a:rPr lang="en-US" dirty="0" smtClean="0"/>
              <a:t>wrote an essay on the principle of population, wealth factory owners used his theory to justify paying their employees low wages. 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 economic system where trade, industry and the means of production are controlled by private owners with the goal of making profits in a market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You Have Two Cows…..</a:t>
            </a:r>
          </a:p>
        </p:txBody>
      </p:sp>
      <p:pic>
        <p:nvPicPr>
          <p:cNvPr id="26627" name="Picture 6" descr="YouHaveTwoCow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08113"/>
            <a:ext cx="7924800" cy="4914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CAPITALISM:</a:t>
            </a:r>
            <a:r>
              <a:rPr lang="en-US" dirty="0" smtClean="0"/>
              <a:t> You have two cows. You sell one and buy a bull.</a:t>
            </a:r>
            <a:endParaRPr lang="en-US" b="1" dirty="0" smtClean="0"/>
          </a:p>
          <a:p>
            <a:r>
              <a:rPr lang="en-US" b="1" dirty="0" smtClean="0"/>
              <a:t>CAPITALISM -- AMERICAN:</a:t>
            </a:r>
            <a:r>
              <a:rPr lang="en-US" dirty="0" smtClean="0"/>
              <a:t> You have two cows. You sell one of them, and buy a bull. The cow and bull have a great love life and make more cows. Now you have lots of cows and </a:t>
            </a:r>
            <a:r>
              <a:rPr lang="en-US" smtClean="0"/>
              <a:t>you’re rich!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Entrepreneur</a:t>
            </a:r>
            <a:r>
              <a:rPr lang="en-US" u="sng" dirty="0" smtClean="0"/>
              <a:t>, a person who starts a new business.</a:t>
            </a:r>
          </a:p>
          <a:p>
            <a:r>
              <a:rPr lang="en-US" b="1" dirty="0" smtClean="0"/>
              <a:t>Examples of famous entrepreneurs</a:t>
            </a:r>
          </a:p>
          <a:p>
            <a:r>
              <a:rPr lang="en-US" u="sng" dirty="0" smtClean="0"/>
              <a:t>Andrew Carnegie</a:t>
            </a:r>
          </a:p>
          <a:p>
            <a:r>
              <a:rPr lang="en-US" dirty="0" smtClean="0"/>
              <a:t> John D. Rockefeller</a:t>
            </a:r>
          </a:p>
          <a:p>
            <a:r>
              <a:rPr lang="en-US" dirty="0" smtClean="0"/>
              <a:t>Cornelius Vanderbilt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057400"/>
            <a:ext cx="17907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20955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414723"/>
            <a:ext cx="1676400" cy="223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Socialism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factors of production are owned by the public and operate for the welfare of all distributing the wealth evenly.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two cows</a:t>
            </a:r>
            <a:endParaRPr lang="en-US" dirty="0"/>
          </a:p>
        </p:txBody>
      </p:sp>
      <p:pic>
        <p:nvPicPr>
          <p:cNvPr id="4" name="Picture 6" descr="YouHaveTwoCow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905000"/>
            <a:ext cx="6636774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344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New ideas in society</vt:lpstr>
      <vt:lpstr>Slide 2</vt:lpstr>
      <vt:lpstr>New ideas on economics</vt:lpstr>
      <vt:lpstr>Capitalism</vt:lpstr>
      <vt:lpstr>You Have Two Cows…..</vt:lpstr>
      <vt:lpstr>Capitalism</vt:lpstr>
      <vt:lpstr>Capitalism continued</vt:lpstr>
      <vt:lpstr>Socialism</vt:lpstr>
      <vt:lpstr>You have two cows</vt:lpstr>
      <vt:lpstr>Socialism</vt:lpstr>
      <vt:lpstr>Socialism continued</vt:lpstr>
      <vt:lpstr>Socialism continued</vt:lpstr>
      <vt:lpstr>The Communist Manifesto</vt:lpstr>
      <vt:lpstr>Communism</vt:lpstr>
      <vt:lpstr>More Cows</vt:lpstr>
      <vt:lpstr>Communism</vt:lpstr>
      <vt:lpstr> Long-term effects on  industrialized societies. </vt:lpstr>
      <vt:lpstr>project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ideas in society</dc:title>
  <dc:creator>IT Clone User</dc:creator>
  <cp:lastModifiedBy>jamie</cp:lastModifiedBy>
  <cp:revision>32</cp:revision>
  <dcterms:created xsi:type="dcterms:W3CDTF">2014-01-21T16:57:16Z</dcterms:created>
  <dcterms:modified xsi:type="dcterms:W3CDTF">2014-02-16T22:22:30Z</dcterms:modified>
</cp:coreProperties>
</file>