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57" r:id="rId5"/>
    <p:sldId id="271" r:id="rId6"/>
    <p:sldId id="258" r:id="rId7"/>
    <p:sldId id="269" r:id="rId8"/>
    <p:sldId id="270" r:id="rId9"/>
    <p:sldId id="261" r:id="rId10"/>
    <p:sldId id="262" r:id="rId11"/>
    <p:sldId id="263" r:id="rId12"/>
    <p:sldId id="264" r:id="rId13"/>
    <p:sldId id="267" r:id="rId14"/>
    <p:sldId id="265" r:id="rId15"/>
    <p:sldId id="266" r:id="rId16"/>
    <p:sldId id="26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6912" autoAdjust="0"/>
    <p:restoredTop sz="94660"/>
  </p:normalViewPr>
  <p:slideViewPr>
    <p:cSldViewPr>
      <p:cViewPr>
        <p:scale>
          <a:sx n="86" d="100"/>
          <a:sy n="86" d="100"/>
        </p:scale>
        <p:origin x="438" y="4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6018-602B-4B34-AB71-4198C117597B}" type="datetimeFigureOut">
              <a:rPr lang="en-US" smtClean="0"/>
              <a:pPr/>
              <a:t>2/1/2014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0A748-E1B8-4554-BED1-65A4A58291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6018-602B-4B34-AB71-4198C117597B}" type="datetimeFigureOut">
              <a:rPr lang="en-US" smtClean="0"/>
              <a:pPr/>
              <a:t>2/1/2014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0A748-E1B8-4554-BED1-65A4A58291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6018-602B-4B34-AB71-4198C117597B}" type="datetimeFigureOut">
              <a:rPr lang="en-US" smtClean="0"/>
              <a:pPr/>
              <a:t>2/1/2014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0A748-E1B8-4554-BED1-65A4A58291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6018-602B-4B34-AB71-4198C117597B}" type="datetimeFigureOut">
              <a:rPr lang="en-US" smtClean="0"/>
              <a:pPr/>
              <a:t>2/1/2014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0A748-E1B8-4554-BED1-65A4A58291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6018-602B-4B34-AB71-4198C117597B}" type="datetimeFigureOut">
              <a:rPr lang="en-US" smtClean="0"/>
              <a:pPr/>
              <a:t>2/1/2014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0A748-E1B8-4554-BED1-65A4A58291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6018-602B-4B34-AB71-4198C117597B}" type="datetimeFigureOut">
              <a:rPr lang="en-US" smtClean="0"/>
              <a:pPr/>
              <a:t>2/1/2014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0A748-E1B8-4554-BED1-65A4A58291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6018-602B-4B34-AB71-4198C117597B}" type="datetimeFigureOut">
              <a:rPr lang="en-US" smtClean="0"/>
              <a:pPr/>
              <a:t>2/1/2014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0A748-E1B8-4554-BED1-65A4A58291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6018-602B-4B34-AB71-4198C117597B}" type="datetimeFigureOut">
              <a:rPr lang="en-US" smtClean="0"/>
              <a:pPr/>
              <a:t>2/1/2014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0A748-E1B8-4554-BED1-65A4A58291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6018-602B-4B34-AB71-4198C117597B}" type="datetimeFigureOut">
              <a:rPr lang="en-US" smtClean="0"/>
              <a:pPr/>
              <a:t>2/1/2014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0A748-E1B8-4554-BED1-65A4A58291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6018-602B-4B34-AB71-4198C117597B}" type="datetimeFigureOut">
              <a:rPr lang="en-US" smtClean="0"/>
              <a:pPr/>
              <a:t>2/1/2014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0A748-E1B8-4554-BED1-65A4A58291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6018-602B-4B34-AB71-4198C117597B}" type="datetimeFigureOut">
              <a:rPr lang="en-US" smtClean="0"/>
              <a:pPr/>
              <a:t>2/1/2014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0A748-E1B8-4554-BED1-65A4A58291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4">
                <a:lumMod val="40000"/>
                <a:lumOff val="60000"/>
              </a:schemeClr>
            </a:gs>
            <a:gs pos="50000">
              <a:schemeClr val="accent4">
                <a:lumMod val="60000"/>
                <a:lumOff val="40000"/>
              </a:schemeClr>
            </a:gs>
            <a:gs pos="100000">
              <a:schemeClr val="accent4">
                <a:lumMod val="75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96018-602B-4B34-AB71-4198C117597B}" type="datetimeFigureOut">
              <a:rPr lang="en-US" smtClean="0"/>
              <a:pPr/>
              <a:t>2/1/2014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10A748-E1B8-4554-BED1-65A4A58291F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1470025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286000"/>
            <a:ext cx="6400800" cy="1752600"/>
          </a:xfrm>
        </p:spPr>
        <p:txBody>
          <a:bodyPr>
            <a:noAutofit/>
          </a:bodyPr>
          <a:lstStyle/>
          <a:p>
            <a:r>
              <a:rPr lang="en-US" sz="6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Factories and Workers</a:t>
            </a:r>
            <a:endParaRPr lang="en-US" sz="6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b="1" dirty="0" smtClean="0"/>
              <a:t>Life in factory towns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5943600" cy="5334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Factories first would be built by rivers, and towns began developing around these factories.</a:t>
            </a:r>
          </a:p>
          <a:p>
            <a:r>
              <a:rPr lang="en-US" u="sng" dirty="0" smtClean="0"/>
              <a:t>Some factories provided housing for its employees in buildings called tenements</a:t>
            </a:r>
            <a:r>
              <a:rPr lang="en-US" dirty="0" smtClean="0"/>
              <a:t>.</a:t>
            </a:r>
          </a:p>
          <a:p>
            <a:pPr lvl="0"/>
            <a:r>
              <a:rPr lang="en-US" dirty="0" smtClean="0"/>
              <a:t>After the use of steam engines, factories and towns began developing around coal mines. </a:t>
            </a:r>
          </a:p>
          <a:p>
            <a:pPr lvl="0"/>
            <a:r>
              <a:rPr lang="en-US" dirty="0" smtClean="0"/>
              <a:t>High air pollution from the burning of coal developed in the regions around these towns.</a:t>
            </a:r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83266" y="2895600"/>
            <a:ext cx="2808603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Factory workers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Factories required a large amount of money to build. </a:t>
            </a:r>
          </a:p>
          <a:p>
            <a:r>
              <a:rPr lang="en-US" dirty="0" smtClean="0"/>
              <a:t>3 main levels of factory workers</a:t>
            </a:r>
          </a:p>
          <a:p>
            <a:pPr marL="514350" indent="-514350">
              <a:buAutoNum type="arabicParenR"/>
            </a:pPr>
            <a:r>
              <a:rPr lang="en-US" dirty="0" smtClean="0"/>
              <a:t>Factory owners</a:t>
            </a:r>
          </a:p>
          <a:p>
            <a:pPr marL="514350" indent="-514350">
              <a:buAutoNum type="arabicParenR"/>
            </a:pPr>
            <a:r>
              <a:rPr lang="en-US" dirty="0" smtClean="0"/>
              <a:t>Mid-level employees like supervisors</a:t>
            </a:r>
          </a:p>
          <a:p>
            <a:pPr marL="514350" indent="-514350">
              <a:buAutoNum type="arabicParenR"/>
            </a:pPr>
            <a:r>
              <a:rPr lang="en-US" dirty="0" smtClean="0"/>
              <a:t>Low-level employees to run machines.</a:t>
            </a:r>
          </a:p>
          <a:p>
            <a:pPr marL="514350" indent="-514350"/>
            <a:r>
              <a:rPr lang="en-US" dirty="0" smtClean="0"/>
              <a:t>product quality declined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Luddite Movement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Out of work cottage workers joined together and tried to destroy factories, but the movement ended quickly.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3200400"/>
            <a:ext cx="3629025" cy="3479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in labor 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British Government didn’t get involved in regulating business in the early 1800. </a:t>
            </a:r>
          </a:p>
          <a:p>
            <a:r>
              <a:rPr lang="en-US" dirty="0" smtClean="0"/>
              <a:t>As a result workers formed labor unions.</a:t>
            </a:r>
          </a:p>
          <a:p>
            <a:r>
              <a:rPr lang="en-US" dirty="0" smtClean="0"/>
              <a:t>To improve conditions workers went on strikes.</a:t>
            </a:r>
          </a:p>
          <a:p>
            <a:r>
              <a:rPr lang="en-US" dirty="0" smtClean="0"/>
              <a:t>Eventually the British government passed laws limiting work hours for adults and  children.</a:t>
            </a:r>
          </a:p>
          <a:p>
            <a:r>
              <a:rPr lang="en-US" dirty="0" smtClean="0"/>
              <a:t>They also passed laws that child workers had to be at least 9 years old.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Mass 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Started in the United States</a:t>
            </a:r>
          </a:p>
          <a:p>
            <a:r>
              <a:rPr lang="en-US" dirty="0" smtClean="0"/>
              <a:t>Interchangeable parts</a:t>
            </a:r>
          </a:p>
          <a:p>
            <a:r>
              <a:rPr lang="en-US" dirty="0" smtClean="0"/>
              <a:t>Assembly line</a:t>
            </a:r>
          </a:p>
          <a:p>
            <a:r>
              <a:rPr lang="en-US" dirty="0" smtClean="0"/>
              <a:t>Henry Ford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2930991"/>
            <a:ext cx="4703780" cy="3927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05800" cy="1417638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 smtClean="0"/>
              <a:t>Positive effects from the Industrial Revolution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/>
            <a:r>
              <a:rPr lang="en-US" dirty="0" smtClean="0"/>
              <a:t>Created jobs</a:t>
            </a:r>
          </a:p>
          <a:p>
            <a:pPr marL="514350" indent="-514350"/>
            <a:r>
              <a:rPr lang="en-US" dirty="0" smtClean="0"/>
              <a:t>Contributed to the wealth of a nation</a:t>
            </a:r>
          </a:p>
          <a:p>
            <a:pPr marL="514350" indent="-514350"/>
            <a:r>
              <a:rPr lang="en-US" dirty="0" smtClean="0"/>
              <a:t>Items once considered a luxury became affordable </a:t>
            </a:r>
            <a:r>
              <a:rPr lang="en-US" smtClean="0"/>
              <a:t>for everyone</a:t>
            </a:r>
            <a:endParaRPr lang="en-US" dirty="0" smtClean="0"/>
          </a:p>
          <a:p>
            <a:pPr marL="514350" indent="-514350"/>
            <a:r>
              <a:rPr lang="en-US" dirty="0" smtClean="0"/>
              <a:t>Better working environments from laws influenced by labor unions</a:t>
            </a:r>
          </a:p>
          <a:p>
            <a:pPr marL="514350" indent="-514350"/>
            <a:r>
              <a:rPr lang="en-US" dirty="0" smtClean="0"/>
              <a:t>Child labor laws we have today</a:t>
            </a:r>
          </a:p>
          <a:p>
            <a:pPr marL="514350" indent="-514350"/>
            <a:endParaRPr lang="en-US" dirty="0" smtClean="0"/>
          </a:p>
          <a:p>
            <a:pPr marL="514350" indent="-514350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1) what was a Cottage industry?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2) Why was factory work dangerous, especially for children?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3) Why did labor unions form?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Study this picture and write what you see in it.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676400"/>
            <a:ext cx="6019800" cy="4914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Study this picture and write what you see in it.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512519"/>
            <a:ext cx="7263810" cy="5174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Production Before Factories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Cottage industries</a:t>
            </a:r>
            <a:r>
              <a:rPr lang="en-US" u="sng" dirty="0" smtClean="0"/>
              <a:t>, products produced by hand</a:t>
            </a:r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2590800"/>
            <a:ext cx="523875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752600"/>
            <a:ext cx="647442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Advantages and disadvantages for worker of Cottage industries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b="1" dirty="0" smtClean="0"/>
              <a:t>Advantages</a:t>
            </a:r>
          </a:p>
          <a:p>
            <a:r>
              <a:rPr lang="en-US" dirty="0" smtClean="0"/>
              <a:t>workers controlled their schedule</a:t>
            </a:r>
          </a:p>
          <a:p>
            <a:r>
              <a:rPr lang="en-US" dirty="0" smtClean="0"/>
              <a:t> controlled quality of their product</a:t>
            </a:r>
          </a:p>
          <a:p>
            <a:r>
              <a:rPr lang="en-US" sz="4000" b="1" dirty="0" smtClean="0"/>
              <a:t>Disadvantages</a:t>
            </a:r>
          </a:p>
          <a:p>
            <a:r>
              <a:rPr lang="en-US" dirty="0" smtClean="0"/>
              <a:t>a fire or flood could destroy everything</a:t>
            </a:r>
          </a:p>
          <a:p>
            <a:r>
              <a:rPr lang="en-US" dirty="0" smtClean="0"/>
              <a:t>skills took a long time to learn and some equipment required a lot of strength to use.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318303"/>
            <a:ext cx="6934200" cy="5539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457200"/>
            <a:ext cx="7116591" cy="6050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Factory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Jobs divided into separate easy tasks</a:t>
            </a:r>
          </a:p>
          <a:p>
            <a:r>
              <a:rPr lang="en-US" dirty="0" smtClean="0"/>
              <a:t>Child workers</a:t>
            </a:r>
          </a:p>
          <a:p>
            <a:r>
              <a:rPr lang="en-US" dirty="0" smtClean="0"/>
              <a:t>Dangerous</a:t>
            </a:r>
          </a:p>
          <a:p>
            <a:r>
              <a:rPr lang="en-US" dirty="0" smtClean="0"/>
              <a:t>Long work days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2971800"/>
            <a:ext cx="4752975" cy="29622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361</Words>
  <Application>Microsoft Office PowerPoint</Application>
  <PresentationFormat>On-screen Show (4:3)</PresentationFormat>
  <Paragraphs>58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 </vt:lpstr>
      <vt:lpstr>Study this picture and write what you see in it.</vt:lpstr>
      <vt:lpstr>Study this picture and write what you see in it.</vt:lpstr>
      <vt:lpstr>Production Before Factories</vt:lpstr>
      <vt:lpstr>Slide 5</vt:lpstr>
      <vt:lpstr>Advantages and disadvantages for worker of Cottage industries</vt:lpstr>
      <vt:lpstr>Activity</vt:lpstr>
      <vt:lpstr>Slide 8</vt:lpstr>
      <vt:lpstr>Factory Work</vt:lpstr>
      <vt:lpstr>Life in factory towns </vt:lpstr>
      <vt:lpstr>Factory workers</vt:lpstr>
      <vt:lpstr>The Luddite Movement</vt:lpstr>
      <vt:lpstr>Changes in labor conditions</vt:lpstr>
      <vt:lpstr>Mass production</vt:lpstr>
      <vt:lpstr>Positive effects from the Industrial Revolution </vt:lpstr>
      <vt:lpstr>Review questions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7 section 2</dc:title>
  <dc:creator>IT Clone User</dc:creator>
  <cp:lastModifiedBy>jamie</cp:lastModifiedBy>
  <cp:revision>40</cp:revision>
  <dcterms:created xsi:type="dcterms:W3CDTF">2014-01-14T17:23:57Z</dcterms:created>
  <dcterms:modified xsi:type="dcterms:W3CDTF">2014-02-01T23:30:17Z</dcterms:modified>
</cp:coreProperties>
</file>