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86E6-B5FA-4874-9DBF-3C9C47EF1D66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41B3-E142-4797-8680-C37A6B7BA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752600"/>
            <a:ext cx="538162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07785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705600" cy="63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60207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72365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kind of carriage or buggy is it?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67201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3581400" cy="62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18848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791200" cy="585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699411" cy="592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128581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356693" cy="583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314450"/>
            <a:ext cx="60198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kind of carriage or buggy is it?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Clone User</dc:creator>
  <cp:lastModifiedBy>JASON NICHOL</cp:lastModifiedBy>
  <cp:revision>27</cp:revision>
  <dcterms:created xsi:type="dcterms:W3CDTF">2014-01-07T17:33:27Z</dcterms:created>
  <dcterms:modified xsi:type="dcterms:W3CDTF">2015-01-05T15:46:48Z</dcterms:modified>
</cp:coreProperties>
</file>